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352382-2490-4E23-8281-C926F2AC58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67EAB94-6936-402C-B95C-C6E84CB116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6BDA7F6-8E2C-491B-97C2-7E027162A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FB0E-EFBC-4A7D-AAF3-C621B7E90FA6}" type="datetimeFigureOut">
              <a:rPr lang="it-IT" smtClean="0"/>
              <a:t>19/02/2022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739993E-E0D8-4FAA-B568-ED47181A0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F52B3B0-0C8B-4638-B2D4-3E334BAB4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ABFE-AB7C-4BF4-B720-6C988E5940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3308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8DDEBA-2F7E-47B5-804D-BDEAAACBF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6F054ED-69CF-4F2A-B862-CB0BE5C092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D0AE18C-257E-4241-A5E4-B89CB64B0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FB0E-EFBC-4A7D-AAF3-C621B7E90FA6}" type="datetimeFigureOut">
              <a:rPr lang="it-IT" smtClean="0"/>
              <a:t>19/02/2022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DB81F6B-725B-4065-B7F0-B81441E81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7D4645E-0C75-4332-B869-9F1E5FC2A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ABFE-AB7C-4BF4-B720-6C988E5940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8691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AB63606-D7BF-48F8-8165-8E60855D6B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FB1CF3E-3C4B-41CE-BC97-77E90B6193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BF7C527-B144-4678-9BBF-9CA9703D7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FB0E-EFBC-4A7D-AAF3-C621B7E90FA6}" type="datetimeFigureOut">
              <a:rPr lang="it-IT" smtClean="0"/>
              <a:t>19/02/2022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ACD7C1F-8951-44BB-B5B2-744442A19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43C01FD-22EC-4353-9803-94907936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ABFE-AB7C-4BF4-B720-6C988E5940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8762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6AF5E2-7D27-4674-B822-007F568E3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F26D879-87E7-4ABD-8AC8-A7EB09C49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B79C168-CC92-4659-82DB-9CFFD1371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FB0E-EFBC-4A7D-AAF3-C621B7E90FA6}" type="datetimeFigureOut">
              <a:rPr lang="it-IT" smtClean="0"/>
              <a:t>19/02/2022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AE82C23-1713-4A8B-8167-B093E6D67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C6BCD69-AB09-4E81-8A11-BD8455FBB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ABFE-AB7C-4BF4-B720-6C988E5940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9151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5E9284-83F0-4411-8568-30D3C3270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458BC2F-126F-4CB4-BE28-C16266D07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B2EC0B8-05A2-442D-B12A-6106B516A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FB0E-EFBC-4A7D-AAF3-C621B7E90FA6}" type="datetimeFigureOut">
              <a:rPr lang="it-IT" smtClean="0"/>
              <a:t>19/02/2022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E54E72C-9ADE-4807-9FDB-0AD15A50E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2C2388B-1E2F-453D-8284-99FEF45A7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ABFE-AB7C-4BF4-B720-6C988E5940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2290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4F85CC-91E6-4A22-A673-B2C60D1D9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663FA0-FBD7-4FC7-A2AE-AF8E92AC62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1261E65-AF5B-4925-B026-95BA0BD19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E85875F-70F7-468F-BFE3-DAFDD537A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FB0E-EFBC-4A7D-AAF3-C621B7E90FA6}" type="datetimeFigureOut">
              <a:rPr lang="it-IT" smtClean="0"/>
              <a:t>19/02/2022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6C9A64A-7F3F-4175-9681-7778B4E72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7CA89C0-5584-4B0A-8455-7605C0804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ABFE-AB7C-4BF4-B720-6C988E5940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0544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141014-BC9A-4F81-9911-968B6DBA1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7A00D80-4C2D-4942-8D6E-CD5276A83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BEE9A5A-DEC4-46A9-9BFB-565281E9D5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0CC5BEB-A67B-4222-B828-FA112FAFE5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8B259F1-3017-41F8-9620-3B2761FB59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50307B3-D8CD-406B-9770-0F8F58F4D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FB0E-EFBC-4A7D-AAF3-C621B7E90FA6}" type="datetimeFigureOut">
              <a:rPr lang="it-IT" smtClean="0"/>
              <a:t>19/02/2022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CA3D658-162F-4C43-BC28-B0DFBA480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89123-65D9-4731-8CFA-0C8C6A64F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ABFE-AB7C-4BF4-B720-6C988E5940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1352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5CA1B1-A3E8-456C-A364-4BDC41EDD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6859371-ADB1-4F06-A071-7B408D697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FB0E-EFBC-4A7D-AAF3-C621B7E90FA6}" type="datetimeFigureOut">
              <a:rPr lang="it-IT" smtClean="0"/>
              <a:t>19/02/2022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3D4A8A8-EBAB-4130-B712-EE3E85093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99D3A16-5CB7-455C-84D1-2E012ACED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ABFE-AB7C-4BF4-B720-6C988E5940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5967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F88C023-348D-471E-AF49-87E97126A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FB0E-EFBC-4A7D-AAF3-C621B7E90FA6}" type="datetimeFigureOut">
              <a:rPr lang="it-IT" smtClean="0"/>
              <a:t>19/02/2022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A43E912-3520-4EC1-AF9F-9D86F43FE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D67633F-87C1-4226-A338-347EF2A1A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ABFE-AB7C-4BF4-B720-6C988E5940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8059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6ECCB7-3160-44C2-AFC1-9ED23BA2F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C92E72D-EB4F-4B68-A3B5-35B8C4913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8146431-7772-4FED-AF1D-8A7DFC3D0E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C874E34-D3A7-4EDA-AF32-C64DC0948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FB0E-EFBC-4A7D-AAF3-C621B7E90FA6}" type="datetimeFigureOut">
              <a:rPr lang="it-IT" smtClean="0"/>
              <a:t>19/02/2022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ECC3822-10B5-4FA6-A709-3A7E2026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16998E5-D923-4CCE-B3DC-E6CD7E76F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ABFE-AB7C-4BF4-B720-6C988E5940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4719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0141FE-ABA4-40EA-9470-0B7E02D1F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78141B6-5BFF-4BC4-81FF-EDAF963218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97241D9-8FDD-4797-8790-78F676FDD9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13C91A3-D9BC-4286-94B8-14EB467E9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FB0E-EFBC-4A7D-AAF3-C621B7E90FA6}" type="datetimeFigureOut">
              <a:rPr lang="it-IT" smtClean="0"/>
              <a:t>19/02/2022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75B4249-9CB4-433B-A8E8-03CBDDF72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068ECE1-3463-4F51-9215-7B96E347E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ABFE-AB7C-4BF4-B720-6C988E5940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022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69F073B-874C-457F-929F-C88FE894A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F400069-3342-4299-A447-A0B571E50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0CB85A0-C3D9-4AF1-ABF0-32C70286C0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2FB0E-EFBC-4A7D-AAF3-C621B7E90FA6}" type="datetimeFigureOut">
              <a:rPr lang="it-IT" smtClean="0"/>
              <a:t>19/02/2022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620E09E-5B30-4AC0-97A2-D596930EA8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92AB9F5-739F-48A8-A173-2CABD89345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DABFE-AB7C-4BF4-B720-6C988E5940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608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5705420" y="548492"/>
            <a:ext cx="5866820" cy="10603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rgbClr val="2E558E"/>
                </a:solidFill>
              </a:rPr>
              <a:t>Team for </a:t>
            </a:r>
            <a:r>
              <a:rPr lang="it-IT" sz="4000" b="1" dirty="0" err="1">
                <a:solidFill>
                  <a:srgbClr val="2E558E"/>
                </a:solidFill>
              </a:rPr>
              <a:t>Econometric</a:t>
            </a:r>
            <a:r>
              <a:rPr lang="it-IT" sz="4000" b="1" dirty="0">
                <a:solidFill>
                  <a:srgbClr val="2E558E"/>
                </a:solidFill>
              </a:rPr>
              <a:t> Games 2022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4659983" y="2333597"/>
            <a:ext cx="6067674" cy="17198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2400" b="1" dirty="0">
              <a:solidFill>
                <a:srgbClr val="2E558E"/>
              </a:solidFill>
            </a:endParaRPr>
          </a:p>
        </p:txBody>
      </p:sp>
      <p:pic>
        <p:nvPicPr>
          <p:cNvPr id="9" name="Immagin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742" y="4477064"/>
            <a:ext cx="2808565" cy="146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0B7CBB0-73C6-4C37-A030-06493C3DC1C0}"/>
              </a:ext>
            </a:extLst>
          </p:cNvPr>
          <p:cNvSpPr txBox="1"/>
          <p:nvPr/>
        </p:nvSpPr>
        <p:spPr>
          <a:xfrm>
            <a:off x="5705420" y="1859340"/>
            <a:ext cx="621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Giulio Grossi –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Ph.D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student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 in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Statistics</a:t>
            </a:r>
            <a:endParaRPr lang="it-IT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Silvia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Noirjean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Ph.D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student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 in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Statistics</a:t>
            </a:r>
            <a:endParaRPr lang="it-IT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Emma Torrini –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M.Sc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student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Statistics</a:t>
            </a:r>
            <a:endParaRPr lang="it-IT" sz="240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it-IT" sz="2400">
                <a:solidFill>
                  <a:schemeClr val="accent1">
                    <a:lumMod val="75000"/>
                  </a:schemeClr>
                </a:solidFill>
              </a:rPr>
              <a:t>Noemi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Walczak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M.Sc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student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 in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Economics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 and Development </a:t>
            </a: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D2CCDBB-CB63-41AF-AA6F-826F557041A4}"/>
              </a:ext>
            </a:extLst>
          </p:cNvPr>
          <p:cNvSpPr txBox="1"/>
          <p:nvPr/>
        </p:nvSpPr>
        <p:spPr>
          <a:xfrm>
            <a:off x="5842000" y="4053405"/>
            <a:ext cx="603412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/>
              <a:t>Hi! </a:t>
            </a:r>
            <a:r>
              <a:rPr lang="it-IT" sz="2200" dirty="0" err="1"/>
              <a:t>We</a:t>
            </a:r>
            <a:r>
              <a:rPr lang="it-IT" sz="2200" dirty="0"/>
              <a:t> are the team </a:t>
            </a:r>
            <a:r>
              <a:rPr lang="it-IT" sz="2200" dirty="0" err="1"/>
              <a:t>which</a:t>
            </a:r>
            <a:r>
              <a:rPr lang="it-IT" sz="2200" dirty="0"/>
              <a:t> </a:t>
            </a:r>
            <a:r>
              <a:rPr lang="it-IT" sz="2200" dirty="0" err="1"/>
              <a:t>will</a:t>
            </a:r>
            <a:r>
              <a:rPr lang="it-IT" sz="2200" dirty="0"/>
              <a:t> </a:t>
            </a:r>
            <a:r>
              <a:rPr lang="it-IT" sz="2200" dirty="0" err="1"/>
              <a:t>represent</a:t>
            </a:r>
            <a:r>
              <a:rPr lang="it-IT" sz="2200" dirty="0"/>
              <a:t> the University of Florence at the </a:t>
            </a:r>
            <a:r>
              <a:rPr lang="it-IT" sz="2200" dirty="0" err="1"/>
              <a:t>Econometric</a:t>
            </a:r>
            <a:r>
              <a:rPr lang="it-IT" sz="2200" dirty="0"/>
              <a:t> Games 2022 </a:t>
            </a:r>
            <a:r>
              <a:rPr lang="it-IT" sz="2200" dirty="0" err="1"/>
              <a:t>that</a:t>
            </a:r>
            <a:r>
              <a:rPr lang="it-IT" sz="2200" dirty="0"/>
              <a:t> </a:t>
            </a:r>
            <a:r>
              <a:rPr lang="it-IT" sz="2200" dirty="0" err="1"/>
              <a:t>will</a:t>
            </a:r>
            <a:r>
              <a:rPr lang="it-IT" sz="2200" dirty="0"/>
              <a:t> be </a:t>
            </a:r>
            <a:r>
              <a:rPr lang="it-IT" sz="2200" dirty="0" err="1"/>
              <a:t>held</a:t>
            </a:r>
            <a:r>
              <a:rPr lang="it-IT" sz="2200" dirty="0"/>
              <a:t> in Amsterdam in April. </a:t>
            </a:r>
            <a:r>
              <a:rPr lang="it-IT" sz="2200" dirty="0" err="1"/>
              <a:t>We</a:t>
            </a:r>
            <a:r>
              <a:rPr lang="it-IT" sz="2200" dirty="0"/>
              <a:t> are </a:t>
            </a:r>
            <a:r>
              <a:rPr lang="it-IT" sz="2200" dirty="0" err="1"/>
              <a:t>looking</a:t>
            </a:r>
            <a:r>
              <a:rPr lang="it-IT" sz="2200" dirty="0"/>
              <a:t> </a:t>
            </a:r>
            <a:r>
              <a:rPr lang="it-IT" sz="2200" dirty="0" err="1"/>
              <a:t>forward</a:t>
            </a:r>
            <a:r>
              <a:rPr lang="it-IT" sz="2200" dirty="0"/>
              <a:t> to start and </a:t>
            </a:r>
            <a:r>
              <a:rPr lang="it-IT" sz="2200" dirty="0" err="1"/>
              <a:t>get</a:t>
            </a:r>
            <a:r>
              <a:rPr lang="it-IT" sz="2200" dirty="0"/>
              <a:t> </a:t>
            </a:r>
            <a:r>
              <a:rPr lang="it-IT" sz="2200" dirty="0" err="1"/>
              <a:t>involved</a:t>
            </a:r>
            <a:r>
              <a:rPr lang="it-IT" sz="2200" dirty="0"/>
              <a:t> in </a:t>
            </a:r>
            <a:r>
              <a:rPr lang="it-IT" sz="2200" dirty="0" err="1"/>
              <a:t>this</a:t>
            </a:r>
            <a:r>
              <a:rPr lang="it-IT" sz="2200" dirty="0"/>
              <a:t> </a:t>
            </a:r>
            <a:r>
              <a:rPr lang="it-IT" sz="2200" dirty="0" err="1"/>
              <a:t>exciting</a:t>
            </a:r>
            <a:r>
              <a:rPr lang="it-IT" sz="2200" dirty="0"/>
              <a:t> </a:t>
            </a:r>
            <a:r>
              <a:rPr lang="it-IT" sz="2200" dirty="0" err="1"/>
              <a:t>econometric</a:t>
            </a:r>
            <a:r>
              <a:rPr lang="it-IT" sz="2200" dirty="0"/>
              <a:t> jam session!</a:t>
            </a:r>
            <a:endParaRPr lang="en-GB" sz="2200" dirty="0"/>
          </a:p>
        </p:txBody>
      </p:sp>
      <p:pic>
        <p:nvPicPr>
          <p:cNvPr id="6" name="Immagine 5" descr="Immagine che contiene testo, persona, pavimento, interni&#10;&#10;Descrizione generata automaticamente">
            <a:extLst>
              <a:ext uri="{FF2B5EF4-FFF2-40B4-BE49-F238E27FC236}">
                <a16:creationId xmlns:a16="http://schemas.microsoft.com/office/drawing/2014/main" id="{C319EC80-8610-49D2-BC11-32BCD4F9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57" y="342863"/>
            <a:ext cx="5178263" cy="388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1196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lisa</dc:creator>
  <cp:lastModifiedBy>giulio grossi</cp:lastModifiedBy>
  <cp:revision>11</cp:revision>
  <dcterms:created xsi:type="dcterms:W3CDTF">2020-01-08T14:36:14Z</dcterms:created>
  <dcterms:modified xsi:type="dcterms:W3CDTF">2022-02-19T09:41:25Z</dcterms:modified>
</cp:coreProperties>
</file>